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1" r:id="rId1"/>
  </p:sldMasterIdLst>
  <p:notesMasterIdLst>
    <p:notesMasterId r:id="rId12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1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15008-2302-4354-8101-9310A1AADF2A}" type="datetimeFigureOut">
              <a:rPr lang="ru-RU" smtClean="0"/>
              <a:t>08.12.2020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81B0E-3758-4FE6-A527-B9A8EC4CFD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531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81B0E-3758-4FE6-A527-B9A8EC4CFD1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2005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81B0E-3758-4FE6-A527-B9A8EC4CFD1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2197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81B0E-3758-4FE6-A527-B9A8EC4CFD1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573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81B0E-3758-4FE6-A527-B9A8EC4CFD1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7670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81B0E-3758-4FE6-A527-B9A8EC4CFD1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2328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81B0E-3758-4FE6-A527-B9A8EC4CFD1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07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74D9C-9475-40CD-9B6E-DED78B53D68E}" type="datetime1">
              <a:rPr lang="ru-RU" smtClean="0"/>
              <a:t>08.12.2020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A1AD-B7BE-4867-B942-D7C59481F6DB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4234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BB40B-4889-4D78-829E-93A8B12F9C7C}" type="datetime1">
              <a:rPr lang="ru-RU" smtClean="0"/>
              <a:t>08.12.2020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A1AD-B7BE-4867-B942-D7C59481F6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92733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C9E79-C497-4F02-910B-DB47D033F893}" type="datetime1">
              <a:rPr lang="ru-RU" smtClean="0"/>
              <a:t>08.12.2020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A1AD-B7BE-4867-B942-D7C59481F6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5012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B443-95E9-42DC-AFC4-DE93046D66E1}" type="datetime1">
              <a:rPr lang="ru-RU" smtClean="0"/>
              <a:t>08.12.2020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A1AD-B7BE-4867-B942-D7C59481F6DB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9809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DC409-E631-409C-98FA-B4ABFF0083DC}" type="datetime1">
              <a:rPr lang="ru-RU" smtClean="0"/>
              <a:t>08.12.2020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A1AD-B7BE-4867-B942-D7C59481F6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37428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5504D-8966-4963-906F-2BF0798DE44C}" type="datetime1">
              <a:rPr lang="ru-RU" smtClean="0"/>
              <a:t>08.12.2020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A1AD-B7BE-4867-B942-D7C59481F6DB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65354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9A27-BD48-4FCA-8E68-700716CD611A}" type="datetime1">
              <a:rPr lang="ru-RU" smtClean="0"/>
              <a:t>08.12.2020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A1AD-B7BE-4867-B942-D7C59481F6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9927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C85B8-0916-4B21-8A9F-E0E295B0A433}" type="datetime1">
              <a:rPr lang="ru-RU" smtClean="0"/>
              <a:t>08.12.2020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A1AD-B7BE-4867-B942-D7C59481F6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3897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46D47-6377-4E6A-9790-43CF3CF38196}" type="datetime1">
              <a:rPr lang="ru-RU" smtClean="0"/>
              <a:t>08.12.2020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A1AD-B7BE-4867-B942-D7C59481F6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3555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C6F5E-F331-45D2-94D7-6CB53973B21C}" type="datetime1">
              <a:rPr lang="ru-RU" smtClean="0"/>
              <a:t>08.12.2020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A1AD-B7BE-4867-B942-D7C59481F6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1220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E8A6D-F6DA-466B-9147-362137768A74}" type="datetime1">
              <a:rPr lang="ru-RU" smtClean="0"/>
              <a:t>08.12.2020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A1AD-B7BE-4867-B942-D7C59481F6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2163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232E9-D198-45A5-8CCC-9D31B194D295}" type="datetime1">
              <a:rPr lang="ru-RU" smtClean="0"/>
              <a:t>08.12.2020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A1AD-B7BE-4867-B942-D7C59481F6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4888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25B5-5B92-4189-B60C-8C2F2AD5C4B9}" type="datetime1">
              <a:rPr lang="ru-RU" smtClean="0"/>
              <a:t>08.12.2020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A1AD-B7BE-4867-B942-D7C59481F6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02404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C8D74-F855-41A3-BE11-830B389A67DD}" type="datetime1">
              <a:rPr lang="ru-RU" smtClean="0"/>
              <a:t>08.12.2020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A1AD-B7BE-4867-B942-D7C59481F6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76186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10A42-5EFE-47A4-9E18-4E63CD479899}" type="datetime1">
              <a:rPr lang="ru-RU" smtClean="0"/>
              <a:t>08.12.2020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A1AD-B7BE-4867-B942-D7C59481F6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48487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F0D27-60C2-4669-B839-05C1CE808524}" type="datetime1">
              <a:rPr lang="ru-RU" smtClean="0"/>
              <a:t>08.12.2020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A1AD-B7BE-4867-B942-D7C59481F6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8794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04ECF-B322-4975-9C8B-EA5569C192E8}" type="datetime1">
              <a:rPr lang="ru-RU" smtClean="0"/>
              <a:t>08.12.2020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A1AD-B7BE-4867-B942-D7C59481F6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61357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5256D50-FC8B-4D2F-A72F-D9BB3D648110}" type="datetime1">
              <a:rPr lang="ru-RU" smtClean="0"/>
              <a:t>08.12.2020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E5AA1AD-B7BE-4867-B942-D7C59481F6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  <p:sldLayoutId id="2147483878" r:id="rId17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4212" y="685800"/>
            <a:ext cx="8001000" cy="1031034"/>
          </a:xfrm>
        </p:spPr>
        <p:txBody>
          <a:bodyPr>
            <a:normAutofit/>
          </a:bodyPr>
          <a:lstStyle/>
          <a:p>
            <a:r>
              <a:rPr lang="uk-UA" sz="2400" dirty="0" smtClean="0"/>
              <a:t>Презентація на тему : «Моя школа»</a:t>
            </a:r>
            <a:endParaRPr lang="ru-RU" sz="2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4211" y="3843867"/>
            <a:ext cx="7377437" cy="1947333"/>
          </a:xfrm>
        </p:spPr>
        <p:txBody>
          <a:bodyPr/>
          <a:lstStyle/>
          <a:p>
            <a:pPr algn="just"/>
            <a:r>
              <a:rPr lang="uk-UA" sz="2400" dirty="0">
                <a:solidFill>
                  <a:schemeClr val="accent1">
                    <a:lumMod val="10000"/>
                  </a:schemeClr>
                </a:solidFill>
              </a:rPr>
              <a:t>Презентацію підготувала студентка 1курсу, </a:t>
            </a:r>
          </a:p>
          <a:p>
            <a:r>
              <a:rPr lang="uk-UA" sz="2400" dirty="0">
                <a:solidFill>
                  <a:schemeClr val="accent1">
                    <a:lumMod val="10000"/>
                  </a:schemeClr>
                </a:solidFill>
              </a:rPr>
              <a:t>спеціальність: математика</a:t>
            </a:r>
          </a:p>
          <a:p>
            <a:pPr algn="just"/>
            <a:r>
              <a:rPr lang="uk-UA" sz="2400" dirty="0">
                <a:solidFill>
                  <a:schemeClr val="accent1">
                    <a:lumMod val="10000"/>
                  </a:schemeClr>
                </a:solidFill>
              </a:rPr>
              <a:t>Ангелі Катерина Степанівна</a:t>
            </a:r>
            <a:endParaRPr lang="ru-RU" sz="2400" dirty="0">
              <a:solidFill>
                <a:schemeClr val="accent1">
                  <a:lumMod val="10000"/>
                </a:schemeClr>
              </a:solidFill>
            </a:endParaRPr>
          </a:p>
          <a:p>
            <a:endParaRPr lang="ru-RU" dirty="0"/>
          </a:p>
        </p:txBody>
      </p:sp>
      <p:sp>
        <p:nvSpPr>
          <p:cNvPr id="5" name="Облако 4"/>
          <p:cNvSpPr/>
          <p:nvPr/>
        </p:nvSpPr>
        <p:spPr>
          <a:xfrm>
            <a:off x="10411098" y="5791200"/>
            <a:ext cx="1175657" cy="457200"/>
          </a:xfrm>
          <a:prstGeom prst="cloud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1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039351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:https://inshotapp.com/share/youtube.html</a:t>
            </a:r>
            <a:endParaRPr lang="ru-RU" dirty="0"/>
          </a:p>
        </p:txBody>
      </p:sp>
      <p:sp>
        <p:nvSpPr>
          <p:cNvPr id="5" name="Облако 4"/>
          <p:cNvSpPr/>
          <p:nvPr/>
        </p:nvSpPr>
        <p:spPr>
          <a:xfrm>
            <a:off x="10424160" y="5791200"/>
            <a:ext cx="1175657" cy="457200"/>
          </a:xfrm>
          <a:prstGeom prst="cloud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smtClean="0"/>
              <a:t>10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618544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0" y="305919"/>
            <a:ext cx="4067776" cy="62400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8" name="Текст 7"/>
          <p:cNvSpPr>
            <a:spLocks noGrp="1"/>
          </p:cNvSpPr>
          <p:nvPr>
            <p:ph type="body" sz="half" idx="2"/>
          </p:nvPr>
        </p:nvSpPr>
        <p:spPr>
          <a:xfrm>
            <a:off x="5473925" y="448733"/>
            <a:ext cx="6369731" cy="2091267"/>
          </a:xfrm>
        </p:spPr>
        <p:txBody>
          <a:bodyPr>
            <a:noAutofit/>
          </a:bodyPr>
          <a:lstStyle/>
          <a:p>
            <a:r>
              <a:rPr lang="uk-UA" sz="2400" dirty="0" smtClean="0"/>
              <a:t>Я навчалася у </a:t>
            </a:r>
            <a:r>
              <a:rPr lang="uk-UA" sz="2400" dirty="0" err="1" smtClean="0"/>
              <a:t>Долинській</a:t>
            </a:r>
            <a:r>
              <a:rPr lang="uk-UA" sz="2400" dirty="0" smtClean="0"/>
              <a:t> загальноосвітній школі </a:t>
            </a:r>
            <a:r>
              <a:rPr lang="en-US" sz="2400" dirty="0" smtClean="0"/>
              <a:t>I-III</a:t>
            </a:r>
            <a:r>
              <a:rPr lang="uk-UA" sz="2400" dirty="0" smtClean="0"/>
              <a:t> ступенів. Закінчила школу зі золотою медаллю.  Зі школою мене </a:t>
            </a:r>
            <a:r>
              <a:rPr lang="uk-UA" sz="2400" dirty="0" err="1" smtClean="0"/>
              <a:t>повязує</a:t>
            </a:r>
            <a:r>
              <a:rPr lang="uk-UA" sz="2400" dirty="0" smtClean="0"/>
              <a:t> дуже багато приємних моментів. Саме про них я розповім у наступних слайдах.</a:t>
            </a:r>
            <a:endParaRPr lang="ru-RU" sz="24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925" y="2905727"/>
            <a:ext cx="5288125" cy="39522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Облако 12"/>
          <p:cNvSpPr/>
          <p:nvPr/>
        </p:nvSpPr>
        <p:spPr>
          <a:xfrm>
            <a:off x="10887460" y="6088743"/>
            <a:ext cx="1175657" cy="457200"/>
          </a:xfrm>
          <a:prstGeom prst="cloud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2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226496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7"/>
          <p:cNvSpPr>
            <a:spLocks noGrp="1"/>
          </p:cNvSpPr>
          <p:nvPr>
            <p:ph sz="half" idx="2"/>
          </p:nvPr>
        </p:nvSpPr>
        <p:spPr>
          <a:xfrm>
            <a:off x="684212" y="522514"/>
            <a:ext cx="4937655" cy="5747658"/>
          </a:xfrm>
        </p:spPr>
        <p:txBody>
          <a:bodyPr/>
          <a:lstStyle/>
          <a:p>
            <a:pPr marL="0" indent="0">
              <a:buNone/>
            </a:pPr>
            <a:r>
              <a:rPr lang="uk-UA" sz="2400" dirty="0"/>
              <a:t>Звісно, мій перший </a:t>
            </a:r>
            <a:r>
              <a:rPr lang="uk-UA" sz="2400" dirty="0" smtClean="0"/>
              <a:t>спогад   -Перший </a:t>
            </a:r>
            <a:r>
              <a:rPr lang="uk-UA" sz="2400" dirty="0"/>
              <a:t>дзвоник</a:t>
            </a:r>
            <a:endParaRPr lang="ru-RU" sz="2400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0" name="Объект 9"/>
          <p:cNvSpPr>
            <a:spLocks noGrp="1"/>
          </p:cNvSpPr>
          <p:nvPr>
            <p:ph sz="quarter" idx="4"/>
          </p:nvPr>
        </p:nvSpPr>
        <p:spPr>
          <a:xfrm>
            <a:off x="5815012" y="522513"/>
            <a:ext cx="4929188" cy="61395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2400" dirty="0" smtClean="0"/>
              <a:t>11 років промайнули дуже швидко!!!.</a:t>
            </a:r>
          </a:p>
          <a:p>
            <a:pPr marL="0" indent="0">
              <a:buNone/>
            </a:pPr>
            <a:r>
              <a:rPr lang="uk-UA" sz="2400" dirty="0" smtClean="0"/>
              <a:t>Останній дзвоник</a:t>
            </a:r>
            <a:endParaRPr lang="ru-RU" sz="24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093" y="1393370"/>
            <a:ext cx="3505707" cy="543041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712" y="1393370"/>
            <a:ext cx="3259981" cy="54304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5" name="Облако 14"/>
          <p:cNvSpPr/>
          <p:nvPr/>
        </p:nvSpPr>
        <p:spPr>
          <a:xfrm>
            <a:off x="10424160" y="5791200"/>
            <a:ext cx="1175657" cy="457200"/>
          </a:xfrm>
          <a:prstGeom prst="cloud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721354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708818" y="350848"/>
            <a:ext cx="4937655" cy="30305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2400" dirty="0" smtClean="0"/>
              <a:t>Випускний 4 клас</a:t>
            </a:r>
            <a:endParaRPr lang="ru-RU" sz="2400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806546" y="350848"/>
            <a:ext cx="4929188" cy="30305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2400" dirty="0" smtClean="0"/>
              <a:t>Випускний 9 клас</a:t>
            </a:r>
            <a:endParaRPr lang="ru-RU" sz="24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5573" y="824020"/>
            <a:ext cx="4777299" cy="511473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60453" y="366255"/>
            <a:ext cx="4777301" cy="6051107"/>
          </a:xfrm>
          <a:prstGeom prst="rect">
            <a:avLst/>
          </a:prstGeom>
        </p:spPr>
      </p:pic>
      <p:sp>
        <p:nvSpPr>
          <p:cNvPr id="12" name="Облако 11"/>
          <p:cNvSpPr/>
          <p:nvPr/>
        </p:nvSpPr>
        <p:spPr>
          <a:xfrm>
            <a:off x="10585525" y="5975568"/>
            <a:ext cx="1175657" cy="457200"/>
          </a:xfrm>
          <a:prstGeom prst="cloud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4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061068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3" y="1111250"/>
            <a:ext cx="5943600" cy="4457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103674" y="847530"/>
            <a:ext cx="3657600" cy="2091267"/>
          </a:xfrm>
        </p:spPr>
        <p:txBody>
          <a:bodyPr>
            <a:noAutofit/>
          </a:bodyPr>
          <a:lstStyle/>
          <a:p>
            <a:r>
              <a:rPr lang="uk-UA" sz="2400" dirty="0" smtClean="0"/>
              <a:t>В моїй пам’яті дуже добре закарбувалося, як проходили наші </a:t>
            </a:r>
            <a:r>
              <a:rPr lang="uk-UA" sz="2400" dirty="0" err="1" smtClean="0"/>
              <a:t>уроки</a:t>
            </a:r>
            <a:r>
              <a:rPr lang="uk-UA" sz="2400" dirty="0" smtClean="0"/>
              <a:t> труда. Дівчатка отримували оцінки за приготування чогось смачненького. І частенько після уроків ми з класом залишалися та куштували усе, що приготували.</a:t>
            </a:r>
            <a:endParaRPr lang="ru-RU" sz="2400" dirty="0"/>
          </a:p>
        </p:txBody>
      </p:sp>
      <p:sp>
        <p:nvSpPr>
          <p:cNvPr id="7" name="Облако 6"/>
          <p:cNvSpPr/>
          <p:nvPr/>
        </p:nvSpPr>
        <p:spPr>
          <a:xfrm>
            <a:off x="10424160" y="5791200"/>
            <a:ext cx="1175657" cy="457200"/>
          </a:xfrm>
          <a:prstGeom prst="cloud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5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847169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3" y="1111250"/>
            <a:ext cx="5943600" cy="44577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122334" y="940836"/>
            <a:ext cx="3657600" cy="2091267"/>
          </a:xfrm>
        </p:spPr>
        <p:txBody>
          <a:bodyPr>
            <a:noAutofit/>
          </a:bodyPr>
          <a:lstStyle/>
          <a:p>
            <a:r>
              <a:rPr lang="uk-UA" sz="2400" dirty="0" smtClean="0"/>
              <a:t>Це наш класний керівник. На день вчителя ми з класом вирішили зробити ось такий подарунок, щоб назавжди закарбуватися в пам’яті нашого класного керівника.</a:t>
            </a:r>
            <a:endParaRPr lang="ru-RU" sz="2400" dirty="0"/>
          </a:p>
        </p:txBody>
      </p:sp>
      <p:sp>
        <p:nvSpPr>
          <p:cNvPr id="7" name="Облако 6"/>
          <p:cNvSpPr/>
          <p:nvPr/>
        </p:nvSpPr>
        <p:spPr>
          <a:xfrm>
            <a:off x="10437223" y="5817325"/>
            <a:ext cx="1175657" cy="457200"/>
          </a:xfrm>
          <a:prstGeom prst="cloud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6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797579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3" y="1113572"/>
            <a:ext cx="5943600" cy="44530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uk-UA" sz="2400" dirty="0" smtClean="0"/>
              <a:t>У школі проводилося багато конкурсів. Це конкурс «Козацька слава», де брали участь наші хлопці та </a:t>
            </a:r>
            <a:r>
              <a:rPr lang="uk-UA" sz="2400" dirty="0" err="1" smtClean="0"/>
              <a:t>завойовали</a:t>
            </a:r>
            <a:r>
              <a:rPr lang="uk-UA" sz="2400" dirty="0" smtClean="0"/>
              <a:t> перше місце </a:t>
            </a:r>
            <a:endParaRPr lang="ru-RU" sz="2400" dirty="0"/>
          </a:p>
        </p:txBody>
      </p:sp>
      <p:sp>
        <p:nvSpPr>
          <p:cNvPr id="7" name="Облако 6"/>
          <p:cNvSpPr/>
          <p:nvPr/>
        </p:nvSpPr>
        <p:spPr>
          <a:xfrm>
            <a:off x="10424160" y="5791200"/>
            <a:ext cx="1175657" cy="457200"/>
          </a:xfrm>
          <a:prstGeom prst="cloud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7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3181741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541176" y="219268"/>
            <a:ext cx="10021077" cy="74644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/>
              <a:t>Фотографії останнього року школи </a:t>
            </a:r>
            <a:endParaRPr lang="ru-RU" sz="2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76" y="1287624"/>
            <a:ext cx="3900195" cy="254725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76" y="4156788"/>
            <a:ext cx="3900195" cy="254725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39" y="1126671"/>
            <a:ext cx="3603949" cy="494755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201" y="1287624"/>
            <a:ext cx="3300508" cy="5416420"/>
          </a:xfrm>
          <a:prstGeom prst="rect">
            <a:avLst/>
          </a:prstGeom>
        </p:spPr>
      </p:pic>
      <p:sp>
        <p:nvSpPr>
          <p:cNvPr id="12" name="Облако 11"/>
          <p:cNvSpPr/>
          <p:nvPr/>
        </p:nvSpPr>
        <p:spPr>
          <a:xfrm>
            <a:off x="10673831" y="6246844"/>
            <a:ext cx="1175657" cy="457200"/>
          </a:xfrm>
          <a:prstGeom prst="cloud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8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2514381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ердце 1"/>
          <p:cNvSpPr/>
          <p:nvPr/>
        </p:nvSpPr>
        <p:spPr>
          <a:xfrm>
            <a:off x="10580914" y="615820"/>
            <a:ext cx="1101012" cy="895739"/>
          </a:xfrm>
          <a:prstGeom prst="hear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934"/>
            <a:ext cx="3589953" cy="638213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178" y="223934"/>
            <a:ext cx="5361992" cy="29857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177" y="3415002"/>
            <a:ext cx="5361993" cy="3191071"/>
          </a:xfrm>
          <a:prstGeom prst="rect">
            <a:avLst/>
          </a:prstGeom>
        </p:spPr>
      </p:pic>
      <p:sp>
        <p:nvSpPr>
          <p:cNvPr id="9" name="Горизонтальный свиток 8"/>
          <p:cNvSpPr/>
          <p:nvPr/>
        </p:nvSpPr>
        <p:spPr>
          <a:xfrm>
            <a:off x="9847683" y="3694922"/>
            <a:ext cx="2090058" cy="2295331"/>
          </a:xfrm>
          <a:prstGeom prst="horizontalScroll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 smtClean="0">
                <a:solidFill>
                  <a:schemeClr val="bg2">
                    <a:lumMod val="50000"/>
                  </a:schemeClr>
                </a:solidFill>
              </a:rPr>
              <a:t>Шкільні роки нам не забуть!!!</a:t>
            </a:r>
            <a:endParaRPr lang="ru-RU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Облако 10"/>
          <p:cNvSpPr/>
          <p:nvPr/>
        </p:nvSpPr>
        <p:spPr>
          <a:xfrm>
            <a:off x="10580914" y="6114844"/>
            <a:ext cx="1175657" cy="457200"/>
          </a:xfrm>
          <a:prstGeom prst="cloud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/>
              <a:t>9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218953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504</TotalTime>
  <Words>187</Words>
  <Application>Microsoft Office PowerPoint</Application>
  <PresentationFormat>Широкоэкранный</PresentationFormat>
  <Paragraphs>32</Paragraphs>
  <Slides>10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Calibri</vt:lpstr>
      <vt:lpstr>Century Gothic</vt:lpstr>
      <vt:lpstr>Wingdings 3</vt:lpstr>
      <vt:lpstr>Сектор</vt:lpstr>
      <vt:lpstr>Презентація на тему : «Моя школа»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19</cp:revision>
  <dcterms:created xsi:type="dcterms:W3CDTF">2020-12-08T08:16:44Z</dcterms:created>
  <dcterms:modified xsi:type="dcterms:W3CDTF">2020-12-08T16:40:55Z</dcterms:modified>
</cp:coreProperties>
</file>